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7" r:id="rId6"/>
    <p:sldId id="264" r:id="rId7"/>
    <p:sldId id="268" r:id="rId8"/>
    <p:sldId id="269" r:id="rId9"/>
    <p:sldId id="271" r:id="rId10"/>
    <p:sldId id="272" r:id="rId11"/>
    <p:sldId id="273" r:id="rId12"/>
    <p:sldId id="274" r:id="rId13"/>
    <p:sldId id="270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6287"/>
    <a:srgbClr val="2F547C"/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4" autoAdjust="0"/>
    <p:restoredTop sz="88989" autoAdjust="0"/>
  </p:normalViewPr>
  <p:slideViewPr>
    <p:cSldViewPr snapToGrid="0" showGuides="1">
      <p:cViewPr varScale="1">
        <p:scale>
          <a:sx n="106" d="100"/>
          <a:sy n="106" d="100"/>
        </p:scale>
        <p:origin x="156" y="10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A887D-ACA3-4C5E-A5F1-259A1532595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C6BCD8-4021-4C00-B9B5-02FA6665993C}">
      <dgm:prSet/>
      <dgm:spPr>
        <a:solidFill>
          <a:srgbClr val="3D6287"/>
        </a:solidFill>
        <a:ln>
          <a:solidFill>
            <a:srgbClr val="3D6287"/>
          </a:solidFill>
        </a:ln>
      </dgm:spPr>
      <dgm:t>
        <a:bodyPr/>
        <a:lstStyle/>
        <a:p>
          <a:r>
            <a:rPr lang="en-US" b="0" baseline="0" dirty="0">
              <a:latin typeface="Arial" panose="020B0604020202020204" pitchFamily="34" charset="0"/>
              <a:cs typeface="Arial" panose="020B0604020202020204" pitchFamily="34" charset="0"/>
            </a:rPr>
            <a:t>1. About Battleship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56F352-50EC-4F7C-AB05-E5F766630162}" type="parTrans" cxnId="{9013F1C6-0962-4DBC-BC2A-259005B9F604}">
      <dgm:prSet/>
      <dgm:spPr/>
      <dgm:t>
        <a:bodyPr/>
        <a:lstStyle/>
        <a:p>
          <a:endParaRPr lang="en-US"/>
        </a:p>
      </dgm:t>
    </dgm:pt>
    <dgm:pt modelId="{B7544D71-2C9C-4BFD-99F8-CF28483EF42E}" type="sibTrans" cxnId="{9013F1C6-0962-4DBC-BC2A-259005B9F604}">
      <dgm:prSet/>
      <dgm:spPr/>
      <dgm:t>
        <a:bodyPr/>
        <a:lstStyle/>
        <a:p>
          <a:endParaRPr lang="en-US"/>
        </a:p>
      </dgm:t>
    </dgm:pt>
    <dgm:pt modelId="{DA8B5F2F-AA12-4156-BE00-2127152F83BC}">
      <dgm:prSet/>
      <dgm:spPr>
        <a:solidFill>
          <a:srgbClr val="3D6287"/>
        </a:solidFill>
        <a:ln>
          <a:solidFill>
            <a:srgbClr val="2F547C"/>
          </a:solidFill>
        </a:ln>
      </dgm:spPr>
      <dgm:t>
        <a:bodyPr/>
        <a:lstStyle/>
        <a:p>
          <a:r>
            <a:rPr lang="en-US" b="0" baseline="0" dirty="0">
              <a:latin typeface="Arial" panose="020B0604020202020204" pitchFamily="34" charset="0"/>
              <a:cs typeface="Arial" panose="020B0604020202020204" pitchFamily="34" charset="0"/>
            </a:rPr>
            <a:t>2. Our project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F9D451-6FF8-4F6A-BAE9-9BDFC1E93EF3}" type="parTrans" cxnId="{0DBF3555-91CE-42D9-8F14-535C23CFF5C5}">
      <dgm:prSet/>
      <dgm:spPr/>
      <dgm:t>
        <a:bodyPr/>
        <a:lstStyle/>
        <a:p>
          <a:endParaRPr lang="en-US"/>
        </a:p>
      </dgm:t>
    </dgm:pt>
    <dgm:pt modelId="{DE7EC1F3-49B4-41B6-80C6-09AF8D6FB619}" type="sibTrans" cxnId="{0DBF3555-91CE-42D9-8F14-535C23CFF5C5}">
      <dgm:prSet/>
      <dgm:spPr/>
      <dgm:t>
        <a:bodyPr/>
        <a:lstStyle/>
        <a:p>
          <a:endParaRPr lang="en-US"/>
        </a:p>
      </dgm:t>
    </dgm:pt>
    <dgm:pt modelId="{7D3DBD6B-D6B9-4252-97EF-6EA232107448}">
      <dgm:prSet/>
      <dgm:spPr>
        <a:solidFill>
          <a:srgbClr val="3D6287"/>
        </a:solidFill>
        <a:ln>
          <a:solidFill>
            <a:srgbClr val="3D6287"/>
          </a:solidFill>
        </a:ln>
      </dgm:spPr>
      <dgm:t>
        <a:bodyPr/>
        <a:lstStyle/>
        <a:p>
          <a:r>
            <a:rPr lang="en-US" b="0" baseline="0" dirty="0">
              <a:latin typeface="Arial" panose="020B0604020202020204" pitchFamily="34" charset="0"/>
              <a:cs typeface="Arial" panose="020B0604020202020204" pitchFamily="34" charset="0"/>
            </a:rPr>
            <a:t>3. Demonstration</a:t>
          </a:r>
          <a:br>
            <a:rPr lang="en-US" b="0" baseline="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b="0" baseline="0" dirty="0">
              <a:latin typeface="Arial" panose="020B0604020202020204" pitchFamily="34" charset="0"/>
              <a:cs typeface="Arial" panose="020B0604020202020204" pitchFamily="34" charset="0"/>
            </a:rPr>
            <a:t>&amp; Improvement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A06854-F985-4275-8945-19648625162A}" type="parTrans" cxnId="{54E44B60-1630-465E-B568-E34A3F4CD52F}">
      <dgm:prSet/>
      <dgm:spPr/>
      <dgm:t>
        <a:bodyPr/>
        <a:lstStyle/>
        <a:p>
          <a:endParaRPr lang="en-US"/>
        </a:p>
      </dgm:t>
    </dgm:pt>
    <dgm:pt modelId="{B8463A33-1FE9-4D77-BB98-F43FE67FE755}" type="sibTrans" cxnId="{54E44B60-1630-465E-B568-E34A3F4CD52F}">
      <dgm:prSet/>
      <dgm:spPr/>
      <dgm:t>
        <a:bodyPr/>
        <a:lstStyle/>
        <a:p>
          <a:endParaRPr lang="en-US"/>
        </a:p>
      </dgm:t>
    </dgm:pt>
    <dgm:pt modelId="{B27CCDA4-951C-4229-BDA6-28AA72126C9A}" type="pres">
      <dgm:prSet presAssocID="{675A887D-ACA3-4C5E-A5F1-259A15325954}" presName="linear" presStyleCnt="0">
        <dgm:presLayoutVars>
          <dgm:dir/>
          <dgm:animLvl val="lvl"/>
          <dgm:resizeHandles val="exact"/>
        </dgm:presLayoutVars>
      </dgm:prSet>
      <dgm:spPr/>
    </dgm:pt>
    <dgm:pt modelId="{2FF93D84-6D2D-4B5B-885A-A388B2A4347B}" type="pres">
      <dgm:prSet presAssocID="{36C6BCD8-4021-4C00-B9B5-02FA6665993C}" presName="parentLin" presStyleCnt="0"/>
      <dgm:spPr/>
    </dgm:pt>
    <dgm:pt modelId="{D5023733-F356-4A36-A986-B780DDEFAFB3}" type="pres">
      <dgm:prSet presAssocID="{36C6BCD8-4021-4C00-B9B5-02FA6665993C}" presName="parentLeftMargin" presStyleLbl="node1" presStyleIdx="0" presStyleCnt="3"/>
      <dgm:spPr/>
    </dgm:pt>
    <dgm:pt modelId="{04F94F82-CD7C-4DDB-9102-D77F6DFF8A4E}" type="pres">
      <dgm:prSet presAssocID="{36C6BCD8-4021-4C00-B9B5-02FA6665993C}" presName="parentText" presStyleLbl="node1" presStyleIdx="0" presStyleCnt="3" custScaleX="109084">
        <dgm:presLayoutVars>
          <dgm:chMax val="0"/>
          <dgm:bulletEnabled val="1"/>
        </dgm:presLayoutVars>
      </dgm:prSet>
      <dgm:spPr/>
    </dgm:pt>
    <dgm:pt modelId="{2EA95FA3-F069-44A8-9346-2371CF29CCA8}" type="pres">
      <dgm:prSet presAssocID="{36C6BCD8-4021-4C00-B9B5-02FA6665993C}" presName="negativeSpace" presStyleCnt="0"/>
      <dgm:spPr/>
    </dgm:pt>
    <dgm:pt modelId="{124A42EA-9138-4FAD-9DFF-D3020D3A5798}" type="pres">
      <dgm:prSet presAssocID="{36C6BCD8-4021-4C00-B9B5-02FA6665993C}" presName="childText" presStyleLbl="conFgAcc1" presStyleIdx="0" presStyleCnt="3">
        <dgm:presLayoutVars>
          <dgm:bulletEnabled val="1"/>
        </dgm:presLayoutVars>
      </dgm:prSet>
      <dgm:spPr/>
    </dgm:pt>
    <dgm:pt modelId="{3E88DA74-28D2-41DA-A1DA-75D6D1E27714}" type="pres">
      <dgm:prSet presAssocID="{B7544D71-2C9C-4BFD-99F8-CF28483EF42E}" presName="spaceBetweenRectangles" presStyleCnt="0"/>
      <dgm:spPr/>
    </dgm:pt>
    <dgm:pt modelId="{02166945-DB15-46B9-9E79-4A097B11E4ED}" type="pres">
      <dgm:prSet presAssocID="{DA8B5F2F-AA12-4156-BE00-2127152F83BC}" presName="parentLin" presStyleCnt="0"/>
      <dgm:spPr/>
    </dgm:pt>
    <dgm:pt modelId="{574E17A8-A0B6-4C84-9C47-294D5B4C7A04}" type="pres">
      <dgm:prSet presAssocID="{DA8B5F2F-AA12-4156-BE00-2127152F83BC}" presName="parentLeftMargin" presStyleLbl="node1" presStyleIdx="0" presStyleCnt="3"/>
      <dgm:spPr/>
    </dgm:pt>
    <dgm:pt modelId="{9C062A04-4C49-4E13-8A08-E49F7AB10BF1}" type="pres">
      <dgm:prSet presAssocID="{DA8B5F2F-AA12-4156-BE00-2127152F83BC}" presName="parentText" presStyleLbl="node1" presStyleIdx="1" presStyleCnt="3" custScaleX="112964">
        <dgm:presLayoutVars>
          <dgm:chMax val="0"/>
          <dgm:bulletEnabled val="1"/>
        </dgm:presLayoutVars>
      </dgm:prSet>
      <dgm:spPr/>
    </dgm:pt>
    <dgm:pt modelId="{780C4D2F-179F-41F5-8ADE-A376ADFA99E1}" type="pres">
      <dgm:prSet presAssocID="{DA8B5F2F-AA12-4156-BE00-2127152F83BC}" presName="negativeSpace" presStyleCnt="0"/>
      <dgm:spPr/>
    </dgm:pt>
    <dgm:pt modelId="{28291C40-6559-4D4B-8F66-815D3451BF84}" type="pres">
      <dgm:prSet presAssocID="{DA8B5F2F-AA12-4156-BE00-2127152F83BC}" presName="childText" presStyleLbl="conFgAcc1" presStyleIdx="1" presStyleCnt="3">
        <dgm:presLayoutVars>
          <dgm:bulletEnabled val="1"/>
        </dgm:presLayoutVars>
      </dgm:prSet>
      <dgm:spPr/>
    </dgm:pt>
    <dgm:pt modelId="{AE60BF44-8693-4BAD-AD73-4A7CEE462034}" type="pres">
      <dgm:prSet presAssocID="{DE7EC1F3-49B4-41B6-80C6-09AF8D6FB619}" presName="spaceBetweenRectangles" presStyleCnt="0"/>
      <dgm:spPr/>
    </dgm:pt>
    <dgm:pt modelId="{DD75A513-B45B-48B4-898B-BB325D72476B}" type="pres">
      <dgm:prSet presAssocID="{7D3DBD6B-D6B9-4252-97EF-6EA232107448}" presName="parentLin" presStyleCnt="0"/>
      <dgm:spPr/>
    </dgm:pt>
    <dgm:pt modelId="{A25BA725-330E-4415-AD17-6210A2F44D79}" type="pres">
      <dgm:prSet presAssocID="{7D3DBD6B-D6B9-4252-97EF-6EA232107448}" presName="parentLeftMargin" presStyleLbl="node1" presStyleIdx="1" presStyleCnt="3"/>
      <dgm:spPr/>
    </dgm:pt>
    <dgm:pt modelId="{A20FCCE7-B01A-4216-A89C-B0BA34F79739}" type="pres">
      <dgm:prSet presAssocID="{7D3DBD6B-D6B9-4252-97EF-6EA232107448}" presName="parentText" presStyleLbl="node1" presStyleIdx="2" presStyleCnt="3" custScaleX="114072">
        <dgm:presLayoutVars>
          <dgm:chMax val="0"/>
          <dgm:bulletEnabled val="1"/>
        </dgm:presLayoutVars>
      </dgm:prSet>
      <dgm:spPr/>
    </dgm:pt>
    <dgm:pt modelId="{4D3ED873-00CA-4477-A671-CF5F8EA69751}" type="pres">
      <dgm:prSet presAssocID="{7D3DBD6B-D6B9-4252-97EF-6EA232107448}" presName="negativeSpace" presStyleCnt="0"/>
      <dgm:spPr/>
    </dgm:pt>
    <dgm:pt modelId="{92F79BDF-D433-4CA0-AC9C-4FF946F838FB}" type="pres">
      <dgm:prSet presAssocID="{7D3DBD6B-D6B9-4252-97EF-6EA23210744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1E56E0C-C3FC-4474-9EF6-9538CD22F9A6}" type="presOf" srcId="{DA8B5F2F-AA12-4156-BE00-2127152F83BC}" destId="{9C062A04-4C49-4E13-8A08-E49F7AB10BF1}" srcOrd="1" destOrd="0" presId="urn:microsoft.com/office/officeart/2005/8/layout/list1"/>
    <dgm:cxn modelId="{E5441B19-5BE0-4D58-94C9-A6F167501988}" type="presOf" srcId="{36C6BCD8-4021-4C00-B9B5-02FA6665993C}" destId="{D5023733-F356-4A36-A986-B780DDEFAFB3}" srcOrd="0" destOrd="0" presId="urn:microsoft.com/office/officeart/2005/8/layout/list1"/>
    <dgm:cxn modelId="{8969B920-E649-45F9-8F3A-E6D9BE62724A}" type="presOf" srcId="{DA8B5F2F-AA12-4156-BE00-2127152F83BC}" destId="{574E17A8-A0B6-4C84-9C47-294D5B4C7A04}" srcOrd="0" destOrd="0" presId="urn:microsoft.com/office/officeart/2005/8/layout/list1"/>
    <dgm:cxn modelId="{2968C621-A680-4AC6-A4F0-72C3F5169906}" type="presOf" srcId="{675A887D-ACA3-4C5E-A5F1-259A15325954}" destId="{B27CCDA4-951C-4229-BDA6-28AA72126C9A}" srcOrd="0" destOrd="0" presId="urn:microsoft.com/office/officeart/2005/8/layout/list1"/>
    <dgm:cxn modelId="{54E44B60-1630-465E-B568-E34A3F4CD52F}" srcId="{675A887D-ACA3-4C5E-A5F1-259A15325954}" destId="{7D3DBD6B-D6B9-4252-97EF-6EA232107448}" srcOrd="2" destOrd="0" parTransId="{CAA06854-F985-4275-8945-19648625162A}" sibTransId="{B8463A33-1FE9-4D77-BB98-F43FE67FE755}"/>
    <dgm:cxn modelId="{3ABAD167-F491-4310-8F9D-7E70FDA9CE38}" type="presOf" srcId="{7D3DBD6B-D6B9-4252-97EF-6EA232107448}" destId="{A20FCCE7-B01A-4216-A89C-B0BA34F79739}" srcOrd="1" destOrd="0" presId="urn:microsoft.com/office/officeart/2005/8/layout/list1"/>
    <dgm:cxn modelId="{0DBF3555-91CE-42D9-8F14-535C23CFF5C5}" srcId="{675A887D-ACA3-4C5E-A5F1-259A15325954}" destId="{DA8B5F2F-AA12-4156-BE00-2127152F83BC}" srcOrd="1" destOrd="0" parTransId="{CBF9D451-6FF8-4F6A-BAE9-9BDFC1E93EF3}" sibTransId="{DE7EC1F3-49B4-41B6-80C6-09AF8D6FB619}"/>
    <dgm:cxn modelId="{8F2FBC55-225A-4BF3-A5FE-F6F186B7E427}" type="presOf" srcId="{36C6BCD8-4021-4C00-B9B5-02FA6665993C}" destId="{04F94F82-CD7C-4DDB-9102-D77F6DFF8A4E}" srcOrd="1" destOrd="0" presId="urn:microsoft.com/office/officeart/2005/8/layout/list1"/>
    <dgm:cxn modelId="{9013F1C6-0962-4DBC-BC2A-259005B9F604}" srcId="{675A887D-ACA3-4C5E-A5F1-259A15325954}" destId="{36C6BCD8-4021-4C00-B9B5-02FA6665993C}" srcOrd="0" destOrd="0" parTransId="{A256F352-50EC-4F7C-AB05-E5F766630162}" sibTransId="{B7544D71-2C9C-4BFD-99F8-CF28483EF42E}"/>
    <dgm:cxn modelId="{A386B2EE-60C7-483B-852A-20B24A8FAC83}" type="presOf" srcId="{7D3DBD6B-D6B9-4252-97EF-6EA232107448}" destId="{A25BA725-330E-4415-AD17-6210A2F44D79}" srcOrd="0" destOrd="0" presId="urn:microsoft.com/office/officeart/2005/8/layout/list1"/>
    <dgm:cxn modelId="{5F8CD8CE-5B3C-492D-905A-22F5B5CAE692}" type="presParOf" srcId="{B27CCDA4-951C-4229-BDA6-28AA72126C9A}" destId="{2FF93D84-6D2D-4B5B-885A-A388B2A4347B}" srcOrd="0" destOrd="0" presId="urn:microsoft.com/office/officeart/2005/8/layout/list1"/>
    <dgm:cxn modelId="{278BF09C-511E-4C5F-A9DD-C0D6A3D4FFFE}" type="presParOf" srcId="{2FF93D84-6D2D-4B5B-885A-A388B2A4347B}" destId="{D5023733-F356-4A36-A986-B780DDEFAFB3}" srcOrd="0" destOrd="0" presId="urn:microsoft.com/office/officeart/2005/8/layout/list1"/>
    <dgm:cxn modelId="{CFACBB7D-37B4-44A4-8D01-985588B37E82}" type="presParOf" srcId="{2FF93D84-6D2D-4B5B-885A-A388B2A4347B}" destId="{04F94F82-CD7C-4DDB-9102-D77F6DFF8A4E}" srcOrd="1" destOrd="0" presId="urn:microsoft.com/office/officeart/2005/8/layout/list1"/>
    <dgm:cxn modelId="{E75930DF-65B7-4711-A231-A61B190BE8F7}" type="presParOf" srcId="{B27CCDA4-951C-4229-BDA6-28AA72126C9A}" destId="{2EA95FA3-F069-44A8-9346-2371CF29CCA8}" srcOrd="1" destOrd="0" presId="urn:microsoft.com/office/officeart/2005/8/layout/list1"/>
    <dgm:cxn modelId="{EA5883EF-BD74-4423-AA8E-2B2138DB0D1A}" type="presParOf" srcId="{B27CCDA4-951C-4229-BDA6-28AA72126C9A}" destId="{124A42EA-9138-4FAD-9DFF-D3020D3A5798}" srcOrd="2" destOrd="0" presId="urn:microsoft.com/office/officeart/2005/8/layout/list1"/>
    <dgm:cxn modelId="{9AC32F6B-969B-4984-A08D-F6A2A93C617A}" type="presParOf" srcId="{B27CCDA4-951C-4229-BDA6-28AA72126C9A}" destId="{3E88DA74-28D2-41DA-A1DA-75D6D1E27714}" srcOrd="3" destOrd="0" presId="urn:microsoft.com/office/officeart/2005/8/layout/list1"/>
    <dgm:cxn modelId="{CD375F42-44D7-44DB-AD9A-D7C2D884D480}" type="presParOf" srcId="{B27CCDA4-951C-4229-BDA6-28AA72126C9A}" destId="{02166945-DB15-46B9-9E79-4A097B11E4ED}" srcOrd="4" destOrd="0" presId="urn:microsoft.com/office/officeart/2005/8/layout/list1"/>
    <dgm:cxn modelId="{7FC6CAC8-74A0-4889-B2BE-1EFCCC52E27F}" type="presParOf" srcId="{02166945-DB15-46B9-9E79-4A097B11E4ED}" destId="{574E17A8-A0B6-4C84-9C47-294D5B4C7A04}" srcOrd="0" destOrd="0" presId="urn:microsoft.com/office/officeart/2005/8/layout/list1"/>
    <dgm:cxn modelId="{EA812562-E831-4108-9412-80BF7E56D7C9}" type="presParOf" srcId="{02166945-DB15-46B9-9E79-4A097B11E4ED}" destId="{9C062A04-4C49-4E13-8A08-E49F7AB10BF1}" srcOrd="1" destOrd="0" presId="urn:microsoft.com/office/officeart/2005/8/layout/list1"/>
    <dgm:cxn modelId="{BC6C9059-C17E-491E-9113-DDC2BFFEDE78}" type="presParOf" srcId="{B27CCDA4-951C-4229-BDA6-28AA72126C9A}" destId="{780C4D2F-179F-41F5-8ADE-A376ADFA99E1}" srcOrd="5" destOrd="0" presId="urn:microsoft.com/office/officeart/2005/8/layout/list1"/>
    <dgm:cxn modelId="{0C151758-5474-443C-95E6-C44ACB8FF57F}" type="presParOf" srcId="{B27CCDA4-951C-4229-BDA6-28AA72126C9A}" destId="{28291C40-6559-4D4B-8F66-815D3451BF84}" srcOrd="6" destOrd="0" presId="urn:microsoft.com/office/officeart/2005/8/layout/list1"/>
    <dgm:cxn modelId="{822EAAD4-AF0A-4733-9414-69708F75D2EF}" type="presParOf" srcId="{B27CCDA4-951C-4229-BDA6-28AA72126C9A}" destId="{AE60BF44-8693-4BAD-AD73-4A7CEE462034}" srcOrd="7" destOrd="0" presId="urn:microsoft.com/office/officeart/2005/8/layout/list1"/>
    <dgm:cxn modelId="{A22442E7-42D8-4C8C-B821-3C2DE0F4E639}" type="presParOf" srcId="{B27CCDA4-951C-4229-BDA6-28AA72126C9A}" destId="{DD75A513-B45B-48B4-898B-BB325D72476B}" srcOrd="8" destOrd="0" presId="urn:microsoft.com/office/officeart/2005/8/layout/list1"/>
    <dgm:cxn modelId="{5C30B6D6-2E2D-4D49-9BFE-FE926623A06B}" type="presParOf" srcId="{DD75A513-B45B-48B4-898B-BB325D72476B}" destId="{A25BA725-330E-4415-AD17-6210A2F44D79}" srcOrd="0" destOrd="0" presId="urn:microsoft.com/office/officeart/2005/8/layout/list1"/>
    <dgm:cxn modelId="{C3194FCF-BCB2-4E6D-AA58-9351A00B4CA8}" type="presParOf" srcId="{DD75A513-B45B-48B4-898B-BB325D72476B}" destId="{A20FCCE7-B01A-4216-A89C-B0BA34F79739}" srcOrd="1" destOrd="0" presId="urn:microsoft.com/office/officeart/2005/8/layout/list1"/>
    <dgm:cxn modelId="{9DBBC3E5-DDA8-47F2-BCE5-EC67EF22707B}" type="presParOf" srcId="{B27CCDA4-951C-4229-BDA6-28AA72126C9A}" destId="{4D3ED873-00CA-4477-A671-CF5F8EA69751}" srcOrd="9" destOrd="0" presId="urn:microsoft.com/office/officeart/2005/8/layout/list1"/>
    <dgm:cxn modelId="{F6695661-7BB0-4C3D-B78A-6F35903384A3}" type="presParOf" srcId="{B27CCDA4-951C-4229-BDA6-28AA72126C9A}" destId="{92F79BDF-D433-4CA0-AC9C-4FF946F838F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A42EA-9138-4FAD-9DFF-D3020D3A5798}">
      <dsp:nvSpPr>
        <dsp:cNvPr id="0" name=""/>
        <dsp:cNvSpPr/>
      </dsp:nvSpPr>
      <dsp:spPr>
        <a:xfrm>
          <a:off x="0" y="506528"/>
          <a:ext cx="54812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94F82-CD7C-4DDB-9102-D77F6DFF8A4E}">
      <dsp:nvSpPr>
        <dsp:cNvPr id="0" name=""/>
        <dsp:cNvSpPr/>
      </dsp:nvSpPr>
      <dsp:spPr>
        <a:xfrm>
          <a:off x="274060" y="19448"/>
          <a:ext cx="4185380" cy="974160"/>
        </a:xfrm>
        <a:prstGeom prst="roundRect">
          <a:avLst/>
        </a:prstGeom>
        <a:solidFill>
          <a:srgbClr val="3D6287"/>
        </a:solidFill>
        <a:ln w="12700" cap="flat" cmpd="sng" algn="ctr">
          <a:solidFill>
            <a:srgbClr val="3D628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023" tIns="0" rIns="145023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baseline="0" dirty="0">
              <a:latin typeface="Arial" panose="020B0604020202020204" pitchFamily="34" charset="0"/>
              <a:cs typeface="Arial" panose="020B0604020202020204" pitchFamily="34" charset="0"/>
            </a:rPr>
            <a:t>1. About Battleship </a:t>
          </a:r>
          <a:endParaRPr lang="en-US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1615" y="67003"/>
        <a:ext cx="4090270" cy="879050"/>
      </dsp:txXfrm>
    </dsp:sp>
    <dsp:sp modelId="{28291C40-6559-4D4B-8F66-815D3451BF84}">
      <dsp:nvSpPr>
        <dsp:cNvPr id="0" name=""/>
        <dsp:cNvSpPr/>
      </dsp:nvSpPr>
      <dsp:spPr>
        <a:xfrm>
          <a:off x="0" y="2003409"/>
          <a:ext cx="54812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62A04-4C49-4E13-8A08-E49F7AB10BF1}">
      <dsp:nvSpPr>
        <dsp:cNvPr id="0" name=""/>
        <dsp:cNvSpPr/>
      </dsp:nvSpPr>
      <dsp:spPr>
        <a:xfrm>
          <a:off x="274060" y="1516329"/>
          <a:ext cx="4334250" cy="974160"/>
        </a:xfrm>
        <a:prstGeom prst="roundRect">
          <a:avLst/>
        </a:prstGeom>
        <a:solidFill>
          <a:srgbClr val="3D6287"/>
        </a:solidFill>
        <a:ln w="12700" cap="flat" cmpd="sng" algn="ctr">
          <a:solidFill>
            <a:srgbClr val="2F54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023" tIns="0" rIns="145023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baseline="0" dirty="0">
              <a:latin typeface="Arial" panose="020B0604020202020204" pitchFamily="34" charset="0"/>
              <a:cs typeface="Arial" panose="020B0604020202020204" pitchFamily="34" charset="0"/>
            </a:rPr>
            <a:t>2. Our project</a:t>
          </a:r>
          <a:endParaRPr lang="en-US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1615" y="1563884"/>
        <a:ext cx="4239140" cy="879050"/>
      </dsp:txXfrm>
    </dsp:sp>
    <dsp:sp modelId="{92F79BDF-D433-4CA0-AC9C-4FF946F838FB}">
      <dsp:nvSpPr>
        <dsp:cNvPr id="0" name=""/>
        <dsp:cNvSpPr/>
      </dsp:nvSpPr>
      <dsp:spPr>
        <a:xfrm>
          <a:off x="0" y="3500289"/>
          <a:ext cx="54812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FCCE7-B01A-4216-A89C-B0BA34F79739}">
      <dsp:nvSpPr>
        <dsp:cNvPr id="0" name=""/>
        <dsp:cNvSpPr/>
      </dsp:nvSpPr>
      <dsp:spPr>
        <a:xfrm>
          <a:off x="274060" y="3013209"/>
          <a:ext cx="4376762" cy="974160"/>
        </a:xfrm>
        <a:prstGeom prst="roundRect">
          <a:avLst/>
        </a:prstGeom>
        <a:solidFill>
          <a:srgbClr val="3D6287"/>
        </a:solidFill>
        <a:ln w="12700" cap="flat" cmpd="sng" algn="ctr">
          <a:solidFill>
            <a:srgbClr val="3D628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023" tIns="0" rIns="145023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baseline="0" dirty="0">
              <a:latin typeface="Arial" panose="020B0604020202020204" pitchFamily="34" charset="0"/>
              <a:cs typeface="Arial" panose="020B0604020202020204" pitchFamily="34" charset="0"/>
            </a:rPr>
            <a:t>3. Demonstration</a:t>
          </a:r>
          <a:br>
            <a:rPr lang="en-US" sz="3300" b="0" kern="1200" baseline="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3300" b="0" kern="1200" baseline="0" dirty="0">
              <a:latin typeface="Arial" panose="020B0604020202020204" pitchFamily="34" charset="0"/>
              <a:cs typeface="Arial" panose="020B0604020202020204" pitchFamily="34" charset="0"/>
            </a:rPr>
            <a:t>&amp; Improvement</a:t>
          </a:r>
          <a:endParaRPr lang="en-US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1615" y="3060764"/>
        <a:ext cx="4281652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US" noProof="0" smtClean="0"/>
              <a:t>6/3/2019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666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524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967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6/3/2019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6/3/2019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6/3/2019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cppblog/introducing-the-universal-crt/" TargetMode="External"/><Relationship Id="rId3" Type="http://schemas.openxmlformats.org/officeDocument/2006/relationships/hyperlink" Target="http://www.datagenetics.com/blog/december32011/" TargetMode="External"/><Relationship Id="rId7" Type="http://schemas.openxmlformats.org/officeDocument/2006/relationships/hyperlink" Target="https://pyinstaller.readthedocs.io/en/stable/" TargetMode="External"/><Relationship Id="rId2" Type="http://schemas.openxmlformats.org/officeDocument/2006/relationships/hyperlink" Target="https://github.com/khoa1999/DSA_project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medium.com/dreamcatcher-its-blog/making-an-stand-alone-executable-from-a-python-script-using-pyinstaller-d1df9170e263" TargetMode="External"/><Relationship Id="rId5" Type="http://schemas.openxmlformats.org/officeDocument/2006/relationships/hyperlink" Target="https://www.pygame.org/docs/" TargetMode="External"/><Relationship Id="rId4" Type="http://schemas.openxmlformats.org/officeDocument/2006/relationships/hyperlink" Target="https://docs.python.org/3/library/tk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F7CD9EDC-C949-4D72-B04B-A61A034595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/>
        </p:blipFill>
        <p:spPr>
          <a:xfrm rot="16200000">
            <a:off x="3889745" y="-3889747"/>
            <a:ext cx="4412513" cy="12192001"/>
          </a:xfrm>
          <a:prstGeom prst="rect">
            <a:avLst/>
          </a:prstGeom>
          <a:noFill/>
        </p:spPr>
      </p:pic>
      <p:sp>
        <p:nvSpPr>
          <p:cNvPr id="50" name="Slide Number Placeholder 2">
            <a:extLst>
              <a:ext uri="{FF2B5EF4-FFF2-40B4-BE49-F238E27FC236}">
                <a16:creationId xmlns:a16="http://schemas.microsoft.com/office/drawing/2014/main" id="{B5F45EA8-3FC6-4C33-B0E6-D3E0C661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7949"/>
            <a:ext cx="10515600" cy="11222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Battleship</a:t>
            </a: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F7D53-1D50-48D8-B3B4-B9632324B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6040" y="5886563"/>
            <a:ext cx="10507662" cy="57664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Data Structures &amp; Algorithms Project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BE5D-CD62-409B-B508-6D4F6D39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1738" y="6014966"/>
            <a:ext cx="2706739" cy="233835"/>
          </a:xfrm>
        </p:spPr>
        <p:txBody>
          <a:bodyPr/>
          <a:lstStyle/>
          <a:p>
            <a:fld id="{48BB047D-A6CD-43AB-96F0-683C726B586B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144CC-A2F7-47F1-82D3-E7403B76801A}"/>
              </a:ext>
            </a:extLst>
          </p:cNvPr>
          <p:cNvSpPr txBox="1"/>
          <p:nvPr/>
        </p:nvSpPr>
        <p:spPr>
          <a:xfrm>
            <a:off x="441812" y="1771666"/>
            <a:ext cx="3789946" cy="2460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Implement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parity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probability density to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increase chance of 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finding 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AC152-7881-4898-941D-1A5D52FB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409" y="74427"/>
            <a:ext cx="1858222" cy="6750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764F2-9608-45C8-B280-60629AA4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83" y="74427"/>
            <a:ext cx="1835736" cy="6750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0C32AC-BD30-4601-95A1-3F4297B5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083" y="74428"/>
            <a:ext cx="1821787" cy="6750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DB7319-7879-48F8-A5AA-2F5098911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521" y="74427"/>
            <a:ext cx="1844293" cy="675005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4477EC7-13D2-4D24-A046-A9AA6BAD8A17}"/>
              </a:ext>
            </a:extLst>
          </p:cNvPr>
          <p:cNvSpPr txBox="1">
            <a:spLocks/>
          </p:cNvSpPr>
          <p:nvPr/>
        </p:nvSpPr>
        <p:spPr>
          <a:xfrm>
            <a:off x="86968" y="860420"/>
            <a:ext cx="4261748" cy="10374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Hunt Algorithm: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7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BE5D-CD62-409B-B508-6D4F6D39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1738" y="6014966"/>
            <a:ext cx="2706739" cy="233835"/>
          </a:xfrm>
        </p:spPr>
        <p:txBody>
          <a:bodyPr/>
          <a:lstStyle/>
          <a:p>
            <a:fld id="{48BB047D-A6CD-43AB-96F0-683C726B586B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144CC-A2F7-47F1-82D3-E7403B76801A}"/>
              </a:ext>
            </a:extLst>
          </p:cNvPr>
          <p:cNvSpPr txBox="1"/>
          <p:nvPr/>
        </p:nvSpPr>
        <p:spPr>
          <a:xfrm>
            <a:off x="441811" y="1771666"/>
            <a:ext cx="111775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Compressing all game libs into 1 single file and decompress at runtime.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00343B-B04B-4BD7-B031-126AA8B6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0" y="455557"/>
            <a:ext cx="7313045" cy="1038225"/>
          </a:xfrm>
        </p:spPr>
        <p:txBody>
          <a:bodyPr/>
          <a:lstStyle/>
          <a:p>
            <a:r>
              <a:rPr lang="en-US" dirty="0"/>
              <a:t>Features:</a:t>
            </a:r>
            <a:br>
              <a:rPr lang="en-US" dirty="0"/>
            </a:br>
            <a:r>
              <a:rPr lang="en-US" dirty="0"/>
              <a:t>Standalone executable in one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977EA-E231-4310-9575-CDCA5665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5" y="3677988"/>
            <a:ext cx="5568135" cy="23369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D5C79A-3082-4B92-8A56-F788B1F55E51}"/>
              </a:ext>
            </a:extLst>
          </p:cNvPr>
          <p:cNvCxnSpPr>
            <a:cxnSpLocks/>
          </p:cNvCxnSpPr>
          <p:nvPr/>
        </p:nvCxnSpPr>
        <p:spPr>
          <a:xfrm>
            <a:off x="6441250" y="4846477"/>
            <a:ext cx="11546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1CD5EE7-17B9-421A-BA4B-367871F34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96" b="25567"/>
          <a:stretch/>
        </p:blipFill>
        <p:spPr>
          <a:xfrm>
            <a:off x="8458972" y="4383719"/>
            <a:ext cx="1006135" cy="10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BE5D-CD62-409B-B508-6D4F6D39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1738" y="6014966"/>
            <a:ext cx="2706739" cy="233835"/>
          </a:xfrm>
        </p:spPr>
        <p:txBody>
          <a:bodyPr/>
          <a:lstStyle/>
          <a:p>
            <a:fld id="{48BB047D-A6CD-43AB-96F0-683C726B586B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144CC-A2F7-47F1-82D3-E7403B76801A}"/>
              </a:ext>
            </a:extLst>
          </p:cNvPr>
          <p:cNvSpPr txBox="1"/>
          <p:nvPr/>
        </p:nvSpPr>
        <p:spPr>
          <a:xfrm>
            <a:off x="441811" y="1771666"/>
            <a:ext cx="111194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Create 2 instance of the game to be used by 2 players.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00343B-B04B-4BD7-B031-126AA8B6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86" y="437449"/>
            <a:ext cx="4793056" cy="1038225"/>
          </a:xfrm>
        </p:spPr>
        <p:txBody>
          <a:bodyPr/>
          <a:lstStyle/>
          <a:p>
            <a:r>
              <a:rPr lang="en-US" dirty="0"/>
              <a:t>Features:</a:t>
            </a:r>
            <a:br>
              <a:rPr lang="en-US" dirty="0"/>
            </a:br>
            <a:r>
              <a:rPr lang="en-US" dirty="0"/>
              <a:t>PVP</a:t>
            </a:r>
          </a:p>
        </p:txBody>
      </p:sp>
    </p:spTree>
    <p:extLst>
      <p:ext uri="{BB962C8B-B14F-4D97-AF65-F5344CB8AC3E}">
        <p14:creationId xmlns:p14="http://schemas.microsoft.com/office/powerpoint/2010/main" val="137421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BE5D-CD62-409B-B508-6D4F6D39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1738" y="6014966"/>
            <a:ext cx="2706739" cy="233835"/>
          </a:xfrm>
        </p:spPr>
        <p:txBody>
          <a:bodyPr/>
          <a:lstStyle/>
          <a:p>
            <a:fld id="{48BB047D-A6CD-43AB-96F0-683C726B586B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144CC-A2F7-47F1-82D3-E7403B76801A}"/>
              </a:ext>
            </a:extLst>
          </p:cNvPr>
          <p:cNvSpPr txBox="1"/>
          <p:nvPr/>
        </p:nvSpPr>
        <p:spPr>
          <a:xfrm>
            <a:off x="441810" y="1771666"/>
            <a:ext cx="1096555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Git repo for the project: </a:t>
            </a:r>
            <a:r>
              <a:rPr lang="en-US" sz="2000" dirty="0">
                <a:hlinkClick r:id="rId2"/>
              </a:rPr>
              <a:t>https://github.com/khoa1999/DSA_project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Reference materials: 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hlinkClick r:id="rId3"/>
              </a:rPr>
              <a:t>http://www.datagenetics.com/blog/december32011/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hlinkClick r:id="rId4"/>
              </a:rPr>
              <a:t>https://docs.python.org/3/library/tk.html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hlinkClick r:id="rId5"/>
              </a:rPr>
              <a:t>https://www.pygame.org/docs/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hlinkClick r:id="rId6"/>
              </a:rPr>
              <a:t>https://medium.com/dreamcatcher-its-blog/making-an-stand-alone-executable-from-a-python-script-using-pyinstaller-d1df9170e263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hlinkClick r:id="rId7"/>
              </a:rPr>
              <a:t>https://pyinstaller.readthedocs.io/en/stable/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hlinkClick r:id="rId8"/>
              </a:rPr>
              <a:t>https://devblogs.microsoft.com/cppblog/introducing-the-universal-crt/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00343B-B04B-4BD7-B031-126AA8B6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86" y="437449"/>
            <a:ext cx="4793056" cy="1038225"/>
          </a:xfrm>
        </p:spPr>
        <p:txBody>
          <a:bodyPr/>
          <a:lstStyle/>
          <a:p>
            <a:r>
              <a:rPr lang="en-US" dirty="0"/>
              <a:t>References &amp; Links</a:t>
            </a:r>
          </a:p>
        </p:txBody>
      </p:sp>
    </p:spTree>
    <p:extLst>
      <p:ext uri="{BB962C8B-B14F-4D97-AF65-F5344CB8AC3E}">
        <p14:creationId xmlns:p14="http://schemas.microsoft.com/office/powerpoint/2010/main" val="382190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147513E-23F3-4445-BAD1-434A6AE341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181" t="3269" r="6097"/>
          <a:stretch/>
        </p:blipFill>
        <p:spPr>
          <a:xfrm>
            <a:off x="289580" y="1825625"/>
            <a:ext cx="5806420" cy="4351338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BE7228E-768C-4961-BDD0-14F618B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89882"/>
            <a:ext cx="11465168" cy="10374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b="1" kern="1200" cap="all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4000" b="1" kern="1200" cap="all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itle 3">
            <a:extLst>
              <a:ext uri="{FF2B5EF4-FFF2-40B4-BE49-F238E27FC236}">
                <a16:creationId xmlns:a16="http://schemas.microsoft.com/office/drawing/2014/main" id="{17416AB9-8167-436B-A22D-47F6926058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130774"/>
              </p:ext>
            </p:extLst>
          </p:nvPr>
        </p:nvGraphicFramePr>
        <p:xfrm>
          <a:off x="6347381" y="1825625"/>
          <a:ext cx="548120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209E-D17D-4F20-A6D0-C685853D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48" y="266577"/>
            <a:ext cx="3432407" cy="1037492"/>
          </a:xfrm>
        </p:spPr>
        <p:txBody>
          <a:bodyPr/>
          <a:lstStyle/>
          <a:p>
            <a:r>
              <a:rPr lang="en-US" dirty="0"/>
              <a:t>About battleship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A3DB3-A445-4949-AB8E-8B2F3C33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5" name="Picture 24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77D0541D-477F-4EB8-BF56-218E2F57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9" y="2143414"/>
            <a:ext cx="3432407" cy="32472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A1B292-3A60-4763-96B4-47AFC79EC83A}"/>
              </a:ext>
            </a:extLst>
          </p:cNvPr>
          <p:cNvSpPr txBox="1"/>
          <p:nvPr/>
        </p:nvSpPr>
        <p:spPr>
          <a:xfrm>
            <a:off x="4813004" y="1851151"/>
            <a:ext cx="7378996" cy="348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Guessing game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2 grids of 10x10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1990 Milton Bradley rule of fleet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Ship arrangement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Turn-based shots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Victory conditions</a:t>
            </a:r>
          </a:p>
        </p:txBody>
      </p:sp>
    </p:spTree>
    <p:extLst>
      <p:ext uri="{BB962C8B-B14F-4D97-AF65-F5344CB8AC3E}">
        <p14:creationId xmlns:p14="http://schemas.microsoft.com/office/powerpoint/2010/main" val="191303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D5BBEE-AAE5-4280-BAEB-B44B11D5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586" y="1460956"/>
            <a:ext cx="6783572" cy="486541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F209E-D17D-4F20-A6D0-C685853D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kern="1200" cap="all" baseline="0" dirty="0">
                <a:latin typeface="+mj-lt"/>
                <a:ea typeface="+mj-ea"/>
                <a:cs typeface="+mj-cs"/>
              </a:rPr>
              <a:t>OUR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1B292-3A60-4763-96B4-47AFC79EC83A}"/>
              </a:ext>
            </a:extLst>
          </p:cNvPr>
          <p:cNvSpPr txBox="1"/>
          <p:nvPr/>
        </p:nvSpPr>
        <p:spPr>
          <a:xfrm>
            <a:off x="363416" y="1825625"/>
            <a:ext cx="4463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Pyinstaller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Hunt algorithms for AI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Compatible resolution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Standalone executable</a:t>
            </a:r>
          </a:p>
        </p:txBody>
      </p:sp>
    </p:spTree>
    <p:extLst>
      <p:ext uri="{BB962C8B-B14F-4D97-AF65-F5344CB8AC3E}">
        <p14:creationId xmlns:p14="http://schemas.microsoft.com/office/powerpoint/2010/main" val="238099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F3B8-1D1D-42E9-B4D5-E961DF0D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68" y="860420"/>
            <a:ext cx="4261748" cy="1037492"/>
          </a:xfrm>
        </p:spPr>
        <p:txBody>
          <a:bodyPr/>
          <a:lstStyle/>
          <a:p>
            <a:r>
              <a:rPr lang="en-US" dirty="0"/>
              <a:t>Hunt Algorithm: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BE5D-CD62-409B-B508-6D4F6D39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8A02-D4AB-40B5-AD22-4AAE4EDBB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310" y="484084"/>
            <a:ext cx="7697274" cy="2019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7D3A44-76A4-438F-9EA1-ADFA65B6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10" y="2503666"/>
            <a:ext cx="7697274" cy="2019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C835D-D00B-48E2-ABF7-1DF824508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310" y="4511159"/>
            <a:ext cx="7697274" cy="2076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9144CC-A2F7-47F1-82D3-E7403B76801A}"/>
              </a:ext>
            </a:extLst>
          </p:cNvPr>
          <p:cNvSpPr txBox="1"/>
          <p:nvPr/>
        </p:nvSpPr>
        <p:spPr>
          <a:xfrm>
            <a:off x="441812" y="1771666"/>
            <a:ext cx="3354011" cy="259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Random initially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Start searching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at contact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Increase probability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of destroying a ship</a:t>
            </a:r>
          </a:p>
          <a:p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3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BE5D-CD62-409B-B508-6D4F6D39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1738" y="6014966"/>
            <a:ext cx="2706739" cy="233835"/>
          </a:xfrm>
        </p:spPr>
        <p:txBody>
          <a:bodyPr/>
          <a:lstStyle/>
          <a:p>
            <a:fld id="{48BB047D-A6CD-43AB-96F0-683C726B586B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144CC-A2F7-47F1-82D3-E7403B76801A}"/>
              </a:ext>
            </a:extLst>
          </p:cNvPr>
          <p:cNvSpPr txBox="1"/>
          <p:nvPr/>
        </p:nvSpPr>
        <p:spPr>
          <a:xfrm>
            <a:off x="441812" y="1771666"/>
            <a:ext cx="3779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to get the resolution of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Set the game to be preferred size compare to the screen.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00343B-B04B-4BD7-B031-126AA8B6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86" y="437449"/>
            <a:ext cx="4793056" cy="1038225"/>
          </a:xfrm>
        </p:spPr>
        <p:txBody>
          <a:bodyPr/>
          <a:lstStyle/>
          <a:p>
            <a:r>
              <a:rPr lang="en-US" dirty="0"/>
              <a:t>Features:</a:t>
            </a:r>
            <a:br>
              <a:rPr lang="en-US" dirty="0"/>
            </a:br>
            <a:r>
              <a:rPr lang="en-US" dirty="0"/>
              <a:t>compatible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B4EEF-02B1-4A29-921E-4C46146B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42" y="686201"/>
            <a:ext cx="3919941" cy="2958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632AE0-911D-4321-A85A-E526A76E2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8144"/>
          <a:stretch/>
        </p:blipFill>
        <p:spPr>
          <a:xfrm>
            <a:off x="5524569" y="4287248"/>
            <a:ext cx="4267796" cy="6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BE5D-CD62-409B-B508-6D4F6D39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1738" y="6014966"/>
            <a:ext cx="2706739" cy="233835"/>
          </a:xfrm>
        </p:spPr>
        <p:txBody>
          <a:bodyPr/>
          <a:lstStyle/>
          <a:p>
            <a:fld id="{48BB047D-A6CD-43AB-96F0-683C726B586B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144CC-A2F7-47F1-82D3-E7403B76801A}"/>
              </a:ext>
            </a:extLst>
          </p:cNvPr>
          <p:cNvSpPr txBox="1"/>
          <p:nvPr/>
        </p:nvSpPr>
        <p:spPr>
          <a:xfrm>
            <a:off x="441811" y="1771666"/>
            <a:ext cx="4257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pyinstaller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since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it fully support compressing python libs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00343B-B04B-4BD7-B031-126AA8B6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86" y="437449"/>
            <a:ext cx="4793056" cy="1038225"/>
          </a:xfrm>
        </p:spPr>
        <p:txBody>
          <a:bodyPr/>
          <a:lstStyle/>
          <a:p>
            <a:r>
              <a:rPr lang="en-US" dirty="0"/>
              <a:t>Features:</a:t>
            </a:r>
            <a:br>
              <a:rPr lang="en-US" dirty="0"/>
            </a:br>
            <a:r>
              <a:rPr lang="en-US" dirty="0"/>
              <a:t>Standalone executable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977EA-E231-4310-9575-CDCA5665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038" y="3794905"/>
            <a:ext cx="5568135" cy="2336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F26A2-2275-4A2A-BC14-E80567E9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30" y="308036"/>
            <a:ext cx="5409843" cy="21709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D5C79A-3082-4B92-8A56-F788B1F55E51}"/>
              </a:ext>
            </a:extLst>
          </p:cNvPr>
          <p:cNvCxnSpPr/>
          <p:nvPr/>
        </p:nvCxnSpPr>
        <p:spPr>
          <a:xfrm>
            <a:off x="9465107" y="2381693"/>
            <a:ext cx="0" cy="10473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20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9E4DD-0180-452C-9359-E2E3F1BA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0A6DD9-85C0-4C8B-84FB-68B9AB258393}"/>
              </a:ext>
            </a:extLst>
          </p:cNvPr>
          <p:cNvSpPr txBox="1">
            <a:spLocks/>
          </p:cNvSpPr>
          <p:nvPr/>
        </p:nvSpPr>
        <p:spPr>
          <a:xfrm>
            <a:off x="2644848" y="2944090"/>
            <a:ext cx="6902303" cy="11222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1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9E4DD-0180-452C-9359-E2E3F1BA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0A6DD9-85C0-4C8B-84FB-68B9AB258393}"/>
              </a:ext>
            </a:extLst>
          </p:cNvPr>
          <p:cNvSpPr txBox="1">
            <a:spLocks/>
          </p:cNvSpPr>
          <p:nvPr/>
        </p:nvSpPr>
        <p:spPr>
          <a:xfrm>
            <a:off x="3723610" y="2867890"/>
            <a:ext cx="4744780" cy="11222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3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468121_Coastal presentation_RVA_v5" id="{5B652A6C-03CB-4457-ADFC-1C5BB6605FEF}" vid="{F00112C4-F9F0-4BD0-BC95-5242C8B0F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0CE401-796E-4493-905E-4DDA5AF62AB4}">
  <ds:schemaRefs>
    <ds:schemaRef ds:uri="http://purl.org/dc/dcmitype/"/>
    <ds:schemaRef ds:uri="http://purl.org/dc/terms/"/>
    <ds:schemaRef ds:uri="http://purl.org/dc/elements/1.1/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Widescreen</PresentationFormat>
  <Paragraphs>66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Wingdings</vt:lpstr>
      <vt:lpstr>Office Theme</vt:lpstr>
      <vt:lpstr>Battleship</vt:lpstr>
      <vt:lpstr>COnTENT</vt:lpstr>
      <vt:lpstr>About battleship</vt:lpstr>
      <vt:lpstr>OUR project</vt:lpstr>
      <vt:lpstr>Hunt Algorithm: </vt:lpstr>
      <vt:lpstr>Features: compatible resolution</vt:lpstr>
      <vt:lpstr>Features: Standalone executable</vt:lpstr>
      <vt:lpstr>PowerPoint Presentation</vt:lpstr>
      <vt:lpstr>PowerPoint Presentation</vt:lpstr>
      <vt:lpstr>PowerPoint Presentation</vt:lpstr>
      <vt:lpstr>Features: Standalone executable in one file</vt:lpstr>
      <vt:lpstr>Features: PVP</vt:lpstr>
      <vt:lpstr>References &amp;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2019-05-28T15:54:57Z</dcterms:created>
  <dcterms:modified xsi:type="dcterms:W3CDTF">2019-06-03T16:12:25Z</dcterms:modified>
</cp:coreProperties>
</file>